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7" autoAdjust="0"/>
    <p:restoredTop sz="94660"/>
  </p:normalViewPr>
  <p:slideViewPr>
    <p:cSldViewPr snapToGrid="0">
      <p:cViewPr varScale="1">
        <p:scale>
          <a:sx n="91" d="100"/>
          <a:sy n="91" d="100"/>
        </p:scale>
        <p:origin x="96" y="14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D83AFEEE-9F30-4B36-8AD7-89311914FC50}" type="datetimeFigureOut">
              <a:rPr lang="tr-TR" smtClean="0"/>
              <a:t>25.07.2024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0AC135E-BB6C-4878-A607-80C2916F4E79}" type="slidenum">
              <a:rPr lang="tr-TR" smtClean="0"/>
              <a:t>‹#›</a:t>
            </a:fld>
            <a:endParaRPr lang="tr-TR"/>
          </a:p>
        </p:txBody>
      </p:sp>
    </p:spTree>
    <p:extLst>
      <p:ext uri="{BB962C8B-B14F-4D97-AF65-F5344CB8AC3E}">
        <p14:creationId xmlns:p14="http://schemas.microsoft.com/office/powerpoint/2010/main" val="3703500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83AFEEE-9F30-4B36-8AD7-89311914FC50}" type="datetimeFigureOut">
              <a:rPr lang="tr-TR" smtClean="0"/>
              <a:t>25.07.2024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0AC135E-BB6C-4878-A607-80C2916F4E79}" type="slidenum">
              <a:rPr lang="tr-TR" smtClean="0"/>
              <a:t>‹#›</a:t>
            </a:fld>
            <a:endParaRPr lang="tr-TR"/>
          </a:p>
        </p:txBody>
      </p:sp>
    </p:spTree>
    <p:extLst>
      <p:ext uri="{BB962C8B-B14F-4D97-AF65-F5344CB8AC3E}">
        <p14:creationId xmlns:p14="http://schemas.microsoft.com/office/powerpoint/2010/main" val="2729116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83AFEEE-9F30-4B36-8AD7-89311914FC50}" type="datetimeFigureOut">
              <a:rPr lang="tr-TR" smtClean="0"/>
              <a:t>25.07.2024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0AC135E-BB6C-4878-A607-80C2916F4E79}"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08648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83AFEEE-9F30-4B36-8AD7-89311914FC50}" type="datetimeFigureOut">
              <a:rPr lang="tr-TR" smtClean="0"/>
              <a:t>25.07.2024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0AC135E-BB6C-4878-A607-80C2916F4E79}" type="slidenum">
              <a:rPr lang="tr-TR" smtClean="0"/>
              <a:t>‹#›</a:t>
            </a:fld>
            <a:endParaRPr lang="tr-TR"/>
          </a:p>
        </p:txBody>
      </p:sp>
    </p:spTree>
    <p:extLst>
      <p:ext uri="{BB962C8B-B14F-4D97-AF65-F5344CB8AC3E}">
        <p14:creationId xmlns:p14="http://schemas.microsoft.com/office/powerpoint/2010/main" val="1584468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83AFEEE-9F30-4B36-8AD7-89311914FC50}" type="datetimeFigureOut">
              <a:rPr lang="tr-TR" smtClean="0"/>
              <a:t>25.07.2024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0AC135E-BB6C-4878-A607-80C2916F4E79}"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37407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83AFEEE-9F30-4B36-8AD7-89311914FC50}" type="datetimeFigureOut">
              <a:rPr lang="tr-TR" smtClean="0"/>
              <a:t>25.07.2024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0AC135E-BB6C-4878-A607-80C2916F4E79}" type="slidenum">
              <a:rPr lang="tr-TR" smtClean="0"/>
              <a:t>‹#›</a:t>
            </a:fld>
            <a:endParaRPr lang="tr-TR"/>
          </a:p>
        </p:txBody>
      </p:sp>
    </p:spTree>
    <p:extLst>
      <p:ext uri="{BB962C8B-B14F-4D97-AF65-F5344CB8AC3E}">
        <p14:creationId xmlns:p14="http://schemas.microsoft.com/office/powerpoint/2010/main" val="1881747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83AFEEE-9F30-4B36-8AD7-89311914FC50}" type="datetimeFigureOut">
              <a:rPr lang="tr-TR" smtClean="0"/>
              <a:t>25.07.2024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0AC135E-BB6C-4878-A607-80C2916F4E79}" type="slidenum">
              <a:rPr lang="tr-TR" smtClean="0"/>
              <a:t>‹#›</a:t>
            </a:fld>
            <a:endParaRPr lang="tr-TR"/>
          </a:p>
        </p:txBody>
      </p:sp>
    </p:spTree>
    <p:extLst>
      <p:ext uri="{BB962C8B-B14F-4D97-AF65-F5344CB8AC3E}">
        <p14:creationId xmlns:p14="http://schemas.microsoft.com/office/powerpoint/2010/main" val="3008967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83AFEEE-9F30-4B36-8AD7-89311914FC50}" type="datetimeFigureOut">
              <a:rPr lang="tr-TR" smtClean="0"/>
              <a:t>25.07.2024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0AC135E-BB6C-4878-A607-80C2916F4E79}" type="slidenum">
              <a:rPr lang="tr-TR" smtClean="0"/>
              <a:t>‹#›</a:t>
            </a:fld>
            <a:endParaRPr lang="tr-TR"/>
          </a:p>
        </p:txBody>
      </p:sp>
    </p:spTree>
    <p:extLst>
      <p:ext uri="{BB962C8B-B14F-4D97-AF65-F5344CB8AC3E}">
        <p14:creationId xmlns:p14="http://schemas.microsoft.com/office/powerpoint/2010/main" val="1702199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83AFEEE-9F30-4B36-8AD7-89311914FC50}" type="datetimeFigureOut">
              <a:rPr lang="tr-TR" smtClean="0"/>
              <a:t>25.07.2024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0AC135E-BB6C-4878-A607-80C2916F4E79}" type="slidenum">
              <a:rPr lang="tr-TR" smtClean="0"/>
              <a:t>‹#›</a:t>
            </a:fld>
            <a:endParaRPr lang="tr-TR"/>
          </a:p>
        </p:txBody>
      </p:sp>
    </p:spTree>
    <p:extLst>
      <p:ext uri="{BB962C8B-B14F-4D97-AF65-F5344CB8AC3E}">
        <p14:creationId xmlns:p14="http://schemas.microsoft.com/office/powerpoint/2010/main" val="2887697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83AFEEE-9F30-4B36-8AD7-89311914FC50}" type="datetimeFigureOut">
              <a:rPr lang="tr-TR" smtClean="0"/>
              <a:t>25.07.2024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0AC135E-BB6C-4878-A607-80C2916F4E79}" type="slidenum">
              <a:rPr lang="tr-TR" smtClean="0"/>
              <a:t>‹#›</a:t>
            </a:fld>
            <a:endParaRPr lang="tr-TR"/>
          </a:p>
        </p:txBody>
      </p:sp>
    </p:spTree>
    <p:extLst>
      <p:ext uri="{BB962C8B-B14F-4D97-AF65-F5344CB8AC3E}">
        <p14:creationId xmlns:p14="http://schemas.microsoft.com/office/powerpoint/2010/main" val="2804057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83AFEEE-9F30-4B36-8AD7-89311914FC50}" type="datetimeFigureOut">
              <a:rPr lang="tr-TR" smtClean="0"/>
              <a:t>25.07.2024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0AC135E-BB6C-4878-A607-80C2916F4E79}" type="slidenum">
              <a:rPr lang="tr-TR" smtClean="0"/>
              <a:t>‹#›</a:t>
            </a:fld>
            <a:endParaRPr lang="tr-TR"/>
          </a:p>
        </p:txBody>
      </p:sp>
    </p:spTree>
    <p:extLst>
      <p:ext uri="{BB962C8B-B14F-4D97-AF65-F5344CB8AC3E}">
        <p14:creationId xmlns:p14="http://schemas.microsoft.com/office/powerpoint/2010/main" val="1361428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83AFEEE-9F30-4B36-8AD7-89311914FC50}" type="datetimeFigureOut">
              <a:rPr lang="tr-TR" smtClean="0"/>
              <a:t>25.07.2024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0AC135E-BB6C-4878-A607-80C2916F4E79}" type="slidenum">
              <a:rPr lang="tr-TR" smtClean="0"/>
              <a:t>‹#›</a:t>
            </a:fld>
            <a:endParaRPr lang="tr-TR"/>
          </a:p>
        </p:txBody>
      </p:sp>
    </p:spTree>
    <p:extLst>
      <p:ext uri="{BB962C8B-B14F-4D97-AF65-F5344CB8AC3E}">
        <p14:creationId xmlns:p14="http://schemas.microsoft.com/office/powerpoint/2010/main" val="199643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D83AFEEE-9F30-4B36-8AD7-89311914FC50}" type="datetimeFigureOut">
              <a:rPr lang="tr-TR" smtClean="0"/>
              <a:t>25.07.2024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0AC135E-BB6C-4878-A607-80C2916F4E79}" type="slidenum">
              <a:rPr lang="tr-TR" smtClean="0"/>
              <a:t>‹#›</a:t>
            </a:fld>
            <a:endParaRPr lang="tr-TR"/>
          </a:p>
        </p:txBody>
      </p:sp>
    </p:spTree>
    <p:extLst>
      <p:ext uri="{BB962C8B-B14F-4D97-AF65-F5344CB8AC3E}">
        <p14:creationId xmlns:p14="http://schemas.microsoft.com/office/powerpoint/2010/main" val="2819130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3AFEEE-9F30-4B36-8AD7-89311914FC50}" type="datetimeFigureOut">
              <a:rPr lang="tr-TR" smtClean="0"/>
              <a:t>25.07.2024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0AC135E-BB6C-4878-A607-80C2916F4E79}" type="slidenum">
              <a:rPr lang="tr-TR" smtClean="0"/>
              <a:t>‹#›</a:t>
            </a:fld>
            <a:endParaRPr lang="tr-TR"/>
          </a:p>
        </p:txBody>
      </p:sp>
    </p:spTree>
    <p:extLst>
      <p:ext uri="{BB962C8B-B14F-4D97-AF65-F5344CB8AC3E}">
        <p14:creationId xmlns:p14="http://schemas.microsoft.com/office/powerpoint/2010/main" val="2600657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stilini düzenlemek için tıklayın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83AFEEE-9F30-4B36-8AD7-89311914FC50}" type="datetimeFigureOut">
              <a:rPr lang="tr-TR" smtClean="0"/>
              <a:t>25.07.2024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0AC135E-BB6C-4878-A607-80C2916F4E79}" type="slidenum">
              <a:rPr lang="tr-TR" smtClean="0"/>
              <a:t>‹#›</a:t>
            </a:fld>
            <a:endParaRPr lang="tr-TR"/>
          </a:p>
        </p:txBody>
      </p:sp>
    </p:spTree>
    <p:extLst>
      <p:ext uri="{BB962C8B-B14F-4D97-AF65-F5344CB8AC3E}">
        <p14:creationId xmlns:p14="http://schemas.microsoft.com/office/powerpoint/2010/main" val="3931569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83AFEEE-9F30-4B36-8AD7-89311914FC50}" type="datetimeFigureOut">
              <a:rPr lang="tr-TR" smtClean="0"/>
              <a:t>25.07.2024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0AC135E-BB6C-4878-A607-80C2916F4E79}" type="slidenum">
              <a:rPr lang="tr-TR" smtClean="0"/>
              <a:t>‹#›</a:t>
            </a:fld>
            <a:endParaRPr lang="tr-TR"/>
          </a:p>
        </p:txBody>
      </p:sp>
    </p:spTree>
    <p:extLst>
      <p:ext uri="{BB962C8B-B14F-4D97-AF65-F5344CB8AC3E}">
        <p14:creationId xmlns:p14="http://schemas.microsoft.com/office/powerpoint/2010/main" val="3433342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83AFEEE-9F30-4B36-8AD7-89311914FC50}" type="datetimeFigureOut">
              <a:rPr lang="tr-TR" smtClean="0"/>
              <a:t>25.07.2024</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0AC135E-BB6C-4878-A607-80C2916F4E79}" type="slidenum">
              <a:rPr lang="tr-TR" smtClean="0"/>
              <a:t>‹#›</a:t>
            </a:fld>
            <a:endParaRPr lang="tr-TR"/>
          </a:p>
        </p:txBody>
      </p:sp>
    </p:spTree>
    <p:extLst>
      <p:ext uri="{BB962C8B-B14F-4D97-AF65-F5344CB8AC3E}">
        <p14:creationId xmlns:p14="http://schemas.microsoft.com/office/powerpoint/2010/main" val="3202787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E5C661-F9A6-75D2-3E66-0BB646FAA782}"/>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68493C91-C6DF-FE49-A33E-EB37D4B5BFBE}"/>
              </a:ext>
            </a:extLst>
          </p:cNvPr>
          <p:cNvSpPr>
            <a:spLocks noGrp="1"/>
          </p:cNvSpPr>
          <p:nvPr>
            <p:ph type="subTitle" idx="1"/>
          </p:nvPr>
        </p:nvSpPr>
        <p:spPr/>
        <p:txBody>
          <a:bodyPr/>
          <a:lstStyle/>
          <a:p>
            <a:endParaRPr lang="tr-TR"/>
          </a:p>
        </p:txBody>
      </p:sp>
      <p:pic>
        <p:nvPicPr>
          <p:cNvPr id="4" name="Picture 6">
            <a:extLst>
              <a:ext uri="{FF2B5EF4-FFF2-40B4-BE49-F238E27FC236}">
                <a16:creationId xmlns:a16="http://schemas.microsoft.com/office/drawing/2014/main" id="{AA8A545D-A101-F71B-5F2D-63A3E3AD08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93605"/>
            <a:ext cx="1390758" cy="964395"/>
          </a:xfrm>
          <a:prstGeom prst="rect">
            <a:avLst/>
          </a:prstGeom>
        </p:spPr>
      </p:pic>
      <p:pic>
        <p:nvPicPr>
          <p:cNvPr id="5" name="Picture 10">
            <a:extLst>
              <a:ext uri="{FF2B5EF4-FFF2-40B4-BE49-F238E27FC236}">
                <a16:creationId xmlns:a16="http://schemas.microsoft.com/office/drawing/2014/main" id="{740DB3F9-1D0C-21FC-8A43-929E1817BD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8423" y="6339918"/>
            <a:ext cx="2693577" cy="565099"/>
          </a:xfrm>
          <a:prstGeom prst="rect">
            <a:avLst/>
          </a:prstGeom>
        </p:spPr>
      </p:pic>
      <p:sp>
        <p:nvSpPr>
          <p:cNvPr id="6" name="Rectangle 1">
            <a:extLst>
              <a:ext uri="{FF2B5EF4-FFF2-40B4-BE49-F238E27FC236}">
                <a16:creationId xmlns:a16="http://schemas.microsoft.com/office/drawing/2014/main" id="{7A5DCD28-4538-B5ED-52F0-74087AAF59E7}"/>
              </a:ext>
            </a:extLst>
          </p:cNvPr>
          <p:cNvSpPr/>
          <p:nvPr/>
        </p:nvSpPr>
        <p:spPr>
          <a:xfrm>
            <a:off x="587829" y="1471428"/>
            <a:ext cx="9383486" cy="2769989"/>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lIns="60960" tIns="30480" rIns="60960" bIns="30480">
            <a:spAutoFit/>
          </a:bodyPr>
          <a:lstStyle/>
          <a:p>
            <a:pPr algn="ctr"/>
            <a:r>
              <a:rPr lang="tr-TR" altLang="tr-TR" sz="8800" b="1" dirty="0" err="1">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Keeping</a:t>
            </a:r>
            <a:r>
              <a:rPr lang="tr-TR" altLang="tr-TR" sz="8800" b="1" dirty="0">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 Environment </a:t>
            </a:r>
            <a:r>
              <a:rPr lang="tr-TR" altLang="tr-TR" sz="8800" b="1" dirty="0" err="1">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Clean</a:t>
            </a:r>
            <a:r>
              <a:rPr lang="tr-TR" altLang="tr-TR" sz="8800" b="1" dirty="0">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852738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pic>
        <p:nvPicPr>
          <p:cNvPr id="5" name="İçerik Yer Tutucusu 4" descr="giyim, kırpıntı çizim, atık konteyneri, kişi, şahıs içeren bir resim&#10;&#10;Açıklama otomatik olarak oluşturuldu">
            <a:extLst>
              <a:ext uri="{FF2B5EF4-FFF2-40B4-BE49-F238E27FC236}">
                <a16:creationId xmlns:a16="http://schemas.microsoft.com/office/drawing/2014/main" id="{EFB0C9F4-08E0-2A79-50A1-BB296CBE25E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4337" t="9091" r="9265"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Başlık 1">
            <a:extLst>
              <a:ext uri="{FF2B5EF4-FFF2-40B4-BE49-F238E27FC236}">
                <a16:creationId xmlns:a16="http://schemas.microsoft.com/office/drawing/2014/main" id="{2E811E32-7E72-79DE-4302-CE338AED0C46}"/>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a:t>Recycle</a:t>
            </a:r>
          </a:p>
        </p:txBody>
      </p:sp>
      <p:cxnSp>
        <p:nvCxnSpPr>
          <p:cNvPr id="22" name="Straight Connector 21">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8"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0"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2"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4"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6"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8"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pic>
        <p:nvPicPr>
          <p:cNvPr id="6" name="Picture 6">
            <a:extLst>
              <a:ext uri="{FF2B5EF4-FFF2-40B4-BE49-F238E27FC236}">
                <a16:creationId xmlns:a16="http://schemas.microsoft.com/office/drawing/2014/main" id="{64A7B02A-83E5-62F2-06C8-D09A1C4543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3605"/>
            <a:ext cx="1390758" cy="964395"/>
          </a:xfrm>
          <a:prstGeom prst="rect">
            <a:avLst/>
          </a:prstGeom>
        </p:spPr>
      </p:pic>
      <p:pic>
        <p:nvPicPr>
          <p:cNvPr id="7" name="Picture 10">
            <a:extLst>
              <a:ext uri="{FF2B5EF4-FFF2-40B4-BE49-F238E27FC236}">
                <a16:creationId xmlns:a16="http://schemas.microsoft.com/office/drawing/2014/main" id="{81EF845F-A337-EAD2-0E6C-48FEC48AEE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423" y="6339918"/>
            <a:ext cx="2693577" cy="565099"/>
          </a:xfrm>
          <a:prstGeom prst="rect">
            <a:avLst/>
          </a:prstGeom>
        </p:spPr>
      </p:pic>
    </p:spTree>
    <p:extLst>
      <p:ext uri="{BB962C8B-B14F-4D97-AF65-F5344CB8AC3E}">
        <p14:creationId xmlns:p14="http://schemas.microsoft.com/office/powerpoint/2010/main" val="2264118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8"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9" name="Isosceles Triangle 18">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0"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1"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2"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3" name="Isosceles Triangle 22">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4" name="Isosceles Triangle 23">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pic>
        <p:nvPicPr>
          <p:cNvPr id="9" name="İçerik Yer Tutucusu 8" descr="harita, küre, bitki içeren bir resim&#10;&#10;Açıklama otomatik olarak oluşturuldu">
            <a:extLst>
              <a:ext uri="{FF2B5EF4-FFF2-40B4-BE49-F238E27FC236}">
                <a16:creationId xmlns:a16="http://schemas.microsoft.com/office/drawing/2014/main" id="{28B3C6FF-5170-1F89-A698-BB65A4E970E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1129" t="8132" r="8034"/>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Başlık 1">
            <a:extLst>
              <a:ext uri="{FF2B5EF4-FFF2-40B4-BE49-F238E27FC236}">
                <a16:creationId xmlns:a16="http://schemas.microsoft.com/office/drawing/2014/main" id="{E304CA1A-12A1-25BC-4590-948FFFA18156}"/>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dirty="0"/>
              <a:t>Healthy Planet</a:t>
            </a:r>
          </a:p>
        </p:txBody>
      </p:sp>
      <p:cxnSp>
        <p:nvCxnSpPr>
          <p:cNvPr id="26" name="Straight Connector 25">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2"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4"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6"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8"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40"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42"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pic>
        <p:nvPicPr>
          <p:cNvPr id="25" name="Picture 6">
            <a:extLst>
              <a:ext uri="{FF2B5EF4-FFF2-40B4-BE49-F238E27FC236}">
                <a16:creationId xmlns:a16="http://schemas.microsoft.com/office/drawing/2014/main" id="{5D232FF9-EFE9-7CE8-DE62-20D129FC0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3605"/>
            <a:ext cx="1390758" cy="964395"/>
          </a:xfrm>
          <a:prstGeom prst="rect">
            <a:avLst/>
          </a:prstGeom>
        </p:spPr>
      </p:pic>
      <p:pic>
        <p:nvPicPr>
          <p:cNvPr id="27" name="Picture 10">
            <a:extLst>
              <a:ext uri="{FF2B5EF4-FFF2-40B4-BE49-F238E27FC236}">
                <a16:creationId xmlns:a16="http://schemas.microsoft.com/office/drawing/2014/main" id="{19DB7C81-74ED-90DC-C45D-918C0F7101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423" y="6339918"/>
            <a:ext cx="2693577" cy="565099"/>
          </a:xfrm>
          <a:prstGeom prst="rect">
            <a:avLst/>
          </a:prstGeom>
        </p:spPr>
      </p:pic>
    </p:spTree>
    <p:extLst>
      <p:ext uri="{BB962C8B-B14F-4D97-AF65-F5344CB8AC3E}">
        <p14:creationId xmlns:p14="http://schemas.microsoft.com/office/powerpoint/2010/main" val="1264119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7267" y="4709"/>
            <a:ext cx="2086137" cy="144659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566" y="3880625"/>
            <a:ext cx="1356878" cy="71552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221" y="4016289"/>
            <a:ext cx="850367" cy="52522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7114" y="3989230"/>
            <a:ext cx="1746290" cy="74761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5382" y="4035526"/>
            <a:ext cx="1534554" cy="45258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29651" y="3880625"/>
            <a:ext cx="1231900" cy="9144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56365" y="4918174"/>
            <a:ext cx="2693577" cy="565099"/>
          </a:xfrm>
          <a:prstGeom prst="rect">
            <a:avLst/>
          </a:prstGeom>
        </p:spPr>
      </p:pic>
      <p:sp>
        <p:nvSpPr>
          <p:cNvPr id="12" name="TextBox 11"/>
          <p:cNvSpPr txBox="1"/>
          <p:nvPr/>
        </p:nvSpPr>
        <p:spPr>
          <a:xfrm>
            <a:off x="3311425" y="1451043"/>
            <a:ext cx="2632985" cy="553998"/>
          </a:xfrm>
          <a:prstGeom prst="rect">
            <a:avLst/>
          </a:prstGeom>
          <a:noFill/>
        </p:spPr>
        <p:txBody>
          <a:bodyPr wrap="square" rtlCol="0">
            <a:spAutoFit/>
          </a:bodyPr>
          <a:lstStyle/>
          <a:p>
            <a:r>
              <a:rPr lang="en-US" sz="1200" cap="small" dirty="0">
                <a:solidFill>
                  <a:schemeClr val="accent2">
                    <a:lumMod val="75000"/>
                  </a:schemeClr>
                </a:solidFill>
              </a:rPr>
              <a:t>2022-1-BG01-KA220-SCH-000085065</a:t>
            </a:r>
            <a:endParaRPr lang="en-GB" sz="1200" dirty="0">
              <a:solidFill>
                <a:schemeClr val="accent2">
                  <a:lumMod val="75000"/>
                </a:schemeClr>
              </a:solidFill>
            </a:endParaRPr>
          </a:p>
          <a:p>
            <a:r>
              <a:rPr lang="en-GB" dirty="0"/>
              <a:t> </a:t>
            </a:r>
          </a:p>
        </p:txBody>
      </p:sp>
      <p:sp>
        <p:nvSpPr>
          <p:cNvPr id="13" name="TextBox 12"/>
          <p:cNvSpPr txBox="1"/>
          <p:nvPr/>
        </p:nvSpPr>
        <p:spPr>
          <a:xfrm>
            <a:off x="2992582" y="2022456"/>
            <a:ext cx="4987636" cy="1200329"/>
          </a:xfrm>
          <a:prstGeom prst="rect">
            <a:avLst/>
          </a:prstGeom>
          <a:noFill/>
        </p:spPr>
        <p:txBody>
          <a:bodyPr wrap="square" rtlCol="0">
            <a:spAutoFit/>
          </a:bodyPr>
          <a:lstStyle/>
          <a:p>
            <a:r>
              <a:rPr lang="en-GB" dirty="0">
                <a:solidFill>
                  <a:schemeClr val="accent2">
                    <a:lumMod val="60000"/>
                    <a:lumOff val="40000"/>
                  </a:schemeClr>
                </a:solidFill>
              </a:rPr>
              <a:t>School subject: </a:t>
            </a:r>
            <a:r>
              <a:rPr lang="tr-TR" b="1" dirty="0">
                <a:solidFill>
                  <a:srgbClr val="0070C0"/>
                </a:solidFill>
              </a:rPr>
              <a:t>Natural </a:t>
            </a:r>
            <a:r>
              <a:rPr lang="tr-TR" b="1" dirty="0" err="1">
                <a:solidFill>
                  <a:srgbClr val="0070C0"/>
                </a:solidFill>
              </a:rPr>
              <a:t>Science</a:t>
            </a:r>
            <a:endParaRPr lang="en-GB" b="1" dirty="0">
              <a:solidFill>
                <a:srgbClr val="0070C0"/>
              </a:solidFill>
            </a:endParaRPr>
          </a:p>
          <a:p>
            <a:r>
              <a:rPr lang="en-GB" dirty="0" err="1">
                <a:solidFill>
                  <a:schemeClr val="accent2">
                    <a:lumMod val="60000"/>
                    <a:lumOff val="40000"/>
                  </a:schemeClr>
                </a:solidFill>
              </a:rPr>
              <a:t>Students’Age</a:t>
            </a:r>
            <a:r>
              <a:rPr lang="en-GB" dirty="0">
                <a:solidFill>
                  <a:schemeClr val="accent2">
                    <a:lumMod val="60000"/>
                    <a:lumOff val="40000"/>
                  </a:schemeClr>
                </a:solidFill>
              </a:rPr>
              <a:t>:</a:t>
            </a:r>
            <a:r>
              <a:rPr lang="en-GB" dirty="0"/>
              <a:t> </a:t>
            </a:r>
            <a:r>
              <a:rPr lang="tr-TR" b="1" dirty="0">
                <a:solidFill>
                  <a:srgbClr val="0070C0"/>
                </a:solidFill>
              </a:rPr>
              <a:t>8</a:t>
            </a:r>
            <a:r>
              <a:rPr lang="en-GB" b="1" dirty="0">
                <a:solidFill>
                  <a:srgbClr val="0070C0"/>
                </a:solidFill>
              </a:rPr>
              <a:t> years</a:t>
            </a:r>
          </a:p>
          <a:p>
            <a:r>
              <a:rPr lang="en-GB" dirty="0">
                <a:solidFill>
                  <a:schemeClr val="accent2">
                    <a:lumMod val="60000"/>
                    <a:lumOff val="40000"/>
                  </a:schemeClr>
                </a:solidFill>
              </a:rPr>
              <a:t>Topic:</a:t>
            </a:r>
            <a:r>
              <a:rPr lang="en-GB" dirty="0">
                <a:solidFill>
                  <a:srgbClr val="0070C0"/>
                </a:solidFill>
              </a:rPr>
              <a:t> </a:t>
            </a:r>
            <a:r>
              <a:rPr lang="tr-TR" b="1" dirty="0" err="1">
                <a:solidFill>
                  <a:srgbClr val="0070C0"/>
                </a:solidFill>
              </a:rPr>
              <a:t>Keeping</a:t>
            </a:r>
            <a:r>
              <a:rPr lang="tr-TR" b="1" dirty="0">
                <a:solidFill>
                  <a:srgbClr val="0070C0"/>
                </a:solidFill>
              </a:rPr>
              <a:t> Environment </a:t>
            </a:r>
            <a:r>
              <a:rPr lang="tr-TR" b="1" dirty="0" err="1">
                <a:solidFill>
                  <a:srgbClr val="0070C0"/>
                </a:solidFill>
              </a:rPr>
              <a:t>Clean</a:t>
            </a:r>
            <a:endParaRPr lang="en-US" b="1" dirty="0">
              <a:solidFill>
                <a:srgbClr val="0070C0"/>
              </a:solidFill>
            </a:endParaRPr>
          </a:p>
          <a:p>
            <a:r>
              <a:rPr lang="en-GB" b="1" dirty="0">
                <a:solidFill>
                  <a:schemeClr val="accent2">
                    <a:lumMod val="60000"/>
                    <a:lumOff val="40000"/>
                  </a:schemeClr>
                </a:solidFill>
              </a:rPr>
              <a:t>Credits:</a:t>
            </a:r>
            <a:r>
              <a:rPr lang="en-GB" b="1" dirty="0">
                <a:solidFill>
                  <a:srgbClr val="0070C0"/>
                </a:solidFill>
              </a:rPr>
              <a:t> Antalya Directorate Of Education</a:t>
            </a:r>
            <a:endParaRPr lang="en-GB" dirty="0"/>
          </a:p>
        </p:txBody>
      </p:sp>
      <p:sp>
        <p:nvSpPr>
          <p:cNvPr id="14" name="TextBox 13"/>
          <p:cNvSpPr txBox="1"/>
          <p:nvPr/>
        </p:nvSpPr>
        <p:spPr>
          <a:xfrm>
            <a:off x="2992583" y="5766168"/>
            <a:ext cx="4562763" cy="261610"/>
          </a:xfrm>
          <a:prstGeom prst="rect">
            <a:avLst/>
          </a:prstGeom>
          <a:noFill/>
        </p:spPr>
        <p:txBody>
          <a:bodyPr wrap="square" rtlCol="0">
            <a:spAutoFit/>
          </a:bodyPr>
          <a:lstStyle/>
          <a:p>
            <a:pPr algn="ctr"/>
            <a:r>
              <a:rPr lang="en-GB" sz="1100" dirty="0"/>
              <a:t>All media are within the EU intellectual property law.</a:t>
            </a:r>
          </a:p>
        </p:txBody>
      </p:sp>
      <p:sp>
        <p:nvSpPr>
          <p:cNvPr id="15" name="TextBox 14"/>
          <p:cNvSpPr txBox="1"/>
          <p:nvPr/>
        </p:nvSpPr>
        <p:spPr>
          <a:xfrm>
            <a:off x="434182" y="6304518"/>
            <a:ext cx="11179750" cy="430887"/>
          </a:xfrm>
          <a:prstGeom prst="rect">
            <a:avLst/>
          </a:prstGeom>
          <a:noFill/>
        </p:spPr>
        <p:txBody>
          <a:bodyPr wrap="square" rtlCol="0">
            <a:spAutoFit/>
          </a:bodyPr>
          <a:lstStyle/>
          <a:p>
            <a:pPr algn="ctr"/>
            <a:r>
              <a:rPr lang="en-GB" sz="1100" dirty="0"/>
              <a:t>The European Commission’s support for this publication does not constitute an endorsement of the contents, which reflect the views only of the authors, and the Commission cannot be held responsible for any use which may be made of the information contained herein.</a:t>
            </a:r>
          </a:p>
        </p:txBody>
      </p:sp>
    </p:spTree>
    <p:extLst>
      <p:ext uri="{BB962C8B-B14F-4D97-AF65-F5344CB8AC3E}">
        <p14:creationId xmlns:p14="http://schemas.microsoft.com/office/powerpoint/2010/main" val="39478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8"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9" name="Isosceles Triangle 18">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0"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1"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2"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3" name="Isosceles Triangle 22">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4" name="Isosceles Triangle 23">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pic>
        <p:nvPicPr>
          <p:cNvPr id="5" name="İçerik Yer Tutucusu 4" descr="giyim, ayakkabı, kişi, şahıs, kadın içeren bir resim&#10;&#10;Açıklama otomatik olarak oluşturuldu">
            <a:extLst>
              <a:ext uri="{FF2B5EF4-FFF2-40B4-BE49-F238E27FC236}">
                <a16:creationId xmlns:a16="http://schemas.microsoft.com/office/drawing/2014/main" id="{D0ED300D-3D00-9391-7CF3-91F62EB711F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6849" r="4164" b="10188"/>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Başlık 1">
            <a:extLst>
              <a:ext uri="{FF2B5EF4-FFF2-40B4-BE49-F238E27FC236}">
                <a16:creationId xmlns:a16="http://schemas.microsoft.com/office/drawing/2014/main" id="{5CB68559-00A1-537C-B335-F5430C8BE4B9}"/>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a:effectLst/>
              </a:rPr>
              <a:t>Air </a:t>
            </a:r>
            <a:r>
              <a:rPr lang="en-US" sz="4800"/>
              <a:t>P</a:t>
            </a:r>
            <a:r>
              <a:rPr lang="en-US" sz="4800">
                <a:effectLst/>
              </a:rPr>
              <a:t>ollution</a:t>
            </a:r>
            <a:br>
              <a:rPr lang="en-US" sz="4800">
                <a:effectLst/>
              </a:rPr>
            </a:br>
            <a:endParaRPr lang="en-US" sz="4800"/>
          </a:p>
        </p:txBody>
      </p:sp>
      <p:cxnSp>
        <p:nvCxnSpPr>
          <p:cNvPr id="26" name="Straight Connector 25">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2"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4"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6"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8"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40"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42"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pic>
        <p:nvPicPr>
          <p:cNvPr id="6" name="Picture 6">
            <a:extLst>
              <a:ext uri="{FF2B5EF4-FFF2-40B4-BE49-F238E27FC236}">
                <a16:creationId xmlns:a16="http://schemas.microsoft.com/office/drawing/2014/main" id="{3B4B9864-37AE-9064-7D0C-8C5E0AD8DD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3605"/>
            <a:ext cx="1390758" cy="964395"/>
          </a:xfrm>
          <a:prstGeom prst="rect">
            <a:avLst/>
          </a:prstGeom>
        </p:spPr>
      </p:pic>
      <p:pic>
        <p:nvPicPr>
          <p:cNvPr id="7" name="Picture 10">
            <a:extLst>
              <a:ext uri="{FF2B5EF4-FFF2-40B4-BE49-F238E27FC236}">
                <a16:creationId xmlns:a16="http://schemas.microsoft.com/office/drawing/2014/main" id="{3B42B161-BB87-C1AB-74B8-D51F4AD4F4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423" y="6339918"/>
            <a:ext cx="2693577" cy="565099"/>
          </a:xfrm>
          <a:prstGeom prst="rect">
            <a:avLst/>
          </a:prstGeom>
        </p:spPr>
      </p:pic>
    </p:spTree>
    <p:extLst>
      <p:ext uri="{BB962C8B-B14F-4D97-AF65-F5344CB8AC3E}">
        <p14:creationId xmlns:p14="http://schemas.microsoft.com/office/powerpoint/2010/main" val="2166995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3"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4" name="Isosceles Triangle 13">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5"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6"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7"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8" name="Isosceles Triangle 17">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9" name="Isosceles Triangle 18">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pic>
        <p:nvPicPr>
          <p:cNvPr id="4" name="Resim 3" descr="gemi, çizim, tekne, resim içeren bir resim&#10;&#10;Açıklama otomatik olarak oluşturuldu">
            <a:extLst>
              <a:ext uri="{FF2B5EF4-FFF2-40B4-BE49-F238E27FC236}">
                <a16:creationId xmlns:a16="http://schemas.microsoft.com/office/drawing/2014/main" id="{2569971E-D7FB-6CAC-DF44-851D49AAA2F6}"/>
              </a:ext>
            </a:extLst>
          </p:cNvPr>
          <p:cNvPicPr>
            <a:picLocks noChangeAspect="1"/>
          </p:cNvPicPr>
          <p:nvPr/>
        </p:nvPicPr>
        <p:blipFill>
          <a:blip r:embed="rId2">
            <a:extLst>
              <a:ext uri="{28A0092B-C50C-407E-A947-70E740481C1C}">
                <a14:useLocalDpi xmlns:a14="http://schemas.microsoft.com/office/drawing/2010/main" val="0"/>
              </a:ext>
            </a:extLst>
          </a:blip>
          <a:srcRect l="9091" t="9543"/>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Başlık 1">
            <a:extLst>
              <a:ext uri="{FF2B5EF4-FFF2-40B4-BE49-F238E27FC236}">
                <a16:creationId xmlns:a16="http://schemas.microsoft.com/office/drawing/2014/main" id="{5CB68559-00A1-537C-B335-F5430C8BE4B9}"/>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tr-TR" sz="4800" dirty="0" err="1">
                <a:effectLst/>
              </a:rPr>
              <a:t>Water</a:t>
            </a:r>
            <a:r>
              <a:rPr lang="en-US" sz="4800" dirty="0">
                <a:effectLst/>
              </a:rPr>
              <a:t> </a:t>
            </a:r>
            <a:r>
              <a:rPr lang="en-US" sz="4800" dirty="0"/>
              <a:t>P</a:t>
            </a:r>
            <a:r>
              <a:rPr lang="en-US" sz="4800" dirty="0">
                <a:effectLst/>
              </a:rPr>
              <a:t>ollution</a:t>
            </a:r>
            <a:br>
              <a:rPr lang="en-US" sz="4800" dirty="0">
                <a:effectLst/>
              </a:rPr>
            </a:br>
            <a:endParaRPr lang="en-US" sz="4800" dirty="0"/>
          </a:p>
        </p:txBody>
      </p:sp>
      <p:cxnSp>
        <p:nvCxnSpPr>
          <p:cNvPr id="21" name="Straight Connector 20">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7"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9"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1"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3"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5"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7"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pic>
        <p:nvPicPr>
          <p:cNvPr id="8" name="Picture 6">
            <a:extLst>
              <a:ext uri="{FF2B5EF4-FFF2-40B4-BE49-F238E27FC236}">
                <a16:creationId xmlns:a16="http://schemas.microsoft.com/office/drawing/2014/main" id="{88552D59-BF32-9BDE-6236-58A249177E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3605"/>
            <a:ext cx="1390758" cy="964395"/>
          </a:xfrm>
          <a:prstGeom prst="rect">
            <a:avLst/>
          </a:prstGeom>
        </p:spPr>
      </p:pic>
      <p:pic>
        <p:nvPicPr>
          <p:cNvPr id="20" name="Picture 10">
            <a:extLst>
              <a:ext uri="{FF2B5EF4-FFF2-40B4-BE49-F238E27FC236}">
                <a16:creationId xmlns:a16="http://schemas.microsoft.com/office/drawing/2014/main" id="{073CD14C-6A5E-59A2-4229-0013A07AB9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423" y="6339918"/>
            <a:ext cx="2693577" cy="565099"/>
          </a:xfrm>
          <a:prstGeom prst="rect">
            <a:avLst/>
          </a:prstGeom>
        </p:spPr>
      </p:pic>
    </p:spTree>
    <p:extLst>
      <p:ext uri="{BB962C8B-B14F-4D97-AF65-F5344CB8AC3E}">
        <p14:creationId xmlns:p14="http://schemas.microsoft.com/office/powerpoint/2010/main" val="195504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3" name="Straight Connector 42">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5"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46"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47" name="Isosceles Triangle 46">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48"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49"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50"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51" name="Isosceles Triangle 50">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52" name="Isosceles Triangle 51">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pic>
        <p:nvPicPr>
          <p:cNvPr id="5" name="Resim 4" descr="çizim, resim, sanat, çizgi film içeren bir resim&#10;&#10;Açıklama otomatik olarak oluşturuldu">
            <a:extLst>
              <a:ext uri="{FF2B5EF4-FFF2-40B4-BE49-F238E27FC236}">
                <a16:creationId xmlns:a16="http://schemas.microsoft.com/office/drawing/2014/main" id="{337CCE0F-ABF4-3B5A-C8FC-E08F34FCF1B4}"/>
              </a:ext>
            </a:extLst>
          </p:cNvPr>
          <p:cNvPicPr>
            <a:picLocks noChangeAspect="1"/>
          </p:cNvPicPr>
          <p:nvPr/>
        </p:nvPicPr>
        <p:blipFill>
          <a:blip r:embed="rId2">
            <a:extLst>
              <a:ext uri="{28A0092B-C50C-407E-A947-70E740481C1C}">
                <a14:useLocalDpi xmlns:a14="http://schemas.microsoft.com/office/drawing/2010/main" val="0"/>
              </a:ext>
            </a:extLst>
          </a:blip>
          <a:srcRect l="21239" t="7504" b="1587"/>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Başlık 1">
            <a:extLst>
              <a:ext uri="{FF2B5EF4-FFF2-40B4-BE49-F238E27FC236}">
                <a16:creationId xmlns:a16="http://schemas.microsoft.com/office/drawing/2014/main" id="{5CB68559-00A1-537C-B335-F5430C8BE4B9}"/>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a:effectLst/>
              </a:rPr>
              <a:t>Land</a:t>
            </a:r>
            <a:r>
              <a:rPr lang="en-US" sz="4800" dirty="0">
                <a:effectLst/>
              </a:rPr>
              <a:t> </a:t>
            </a:r>
            <a:r>
              <a:rPr lang="en-US" sz="4800" dirty="0"/>
              <a:t>P</a:t>
            </a:r>
            <a:r>
              <a:rPr lang="en-US" sz="4800" dirty="0">
                <a:effectLst/>
              </a:rPr>
              <a:t>ollution</a:t>
            </a:r>
            <a:br>
              <a:rPr lang="en-US" sz="4800" dirty="0">
                <a:effectLst/>
              </a:rPr>
            </a:br>
            <a:endParaRPr lang="en-US" sz="4800" dirty="0"/>
          </a:p>
        </p:txBody>
      </p:sp>
      <p:cxnSp>
        <p:nvCxnSpPr>
          <p:cNvPr id="54" name="Straight Connector 53">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8"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60"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62"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64"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66"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68"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70"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pic>
        <p:nvPicPr>
          <p:cNvPr id="6" name="Picture 6">
            <a:extLst>
              <a:ext uri="{FF2B5EF4-FFF2-40B4-BE49-F238E27FC236}">
                <a16:creationId xmlns:a16="http://schemas.microsoft.com/office/drawing/2014/main" id="{57CF31FA-ECF5-C578-1A69-2C5C41546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3605"/>
            <a:ext cx="1390758" cy="964395"/>
          </a:xfrm>
          <a:prstGeom prst="rect">
            <a:avLst/>
          </a:prstGeom>
        </p:spPr>
      </p:pic>
      <p:pic>
        <p:nvPicPr>
          <p:cNvPr id="7" name="Picture 10">
            <a:extLst>
              <a:ext uri="{FF2B5EF4-FFF2-40B4-BE49-F238E27FC236}">
                <a16:creationId xmlns:a16="http://schemas.microsoft.com/office/drawing/2014/main" id="{D0F64C20-1DFE-4D8B-4E54-46B12BFB8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423" y="6339918"/>
            <a:ext cx="2693577" cy="565099"/>
          </a:xfrm>
          <a:prstGeom prst="rect">
            <a:avLst/>
          </a:prstGeom>
        </p:spPr>
      </p:pic>
    </p:spTree>
    <p:extLst>
      <p:ext uri="{BB962C8B-B14F-4D97-AF65-F5344CB8AC3E}">
        <p14:creationId xmlns:p14="http://schemas.microsoft.com/office/powerpoint/2010/main" val="293396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pic>
        <p:nvPicPr>
          <p:cNvPr id="5" name="İçerik Yer Tutucusu 4" descr="taşıt, araç, kara taşıtı, tekerlek, metin içeren bir resim&#10;&#10;Açıklama otomatik olarak oluşturuldu">
            <a:extLst>
              <a:ext uri="{FF2B5EF4-FFF2-40B4-BE49-F238E27FC236}">
                <a16:creationId xmlns:a16="http://schemas.microsoft.com/office/drawing/2014/main" id="{E33EA52F-3035-A2C6-ED32-EB20506D6DC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30359" t="9091" r="16083"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Başlık 1">
            <a:extLst>
              <a:ext uri="{FF2B5EF4-FFF2-40B4-BE49-F238E27FC236}">
                <a16:creationId xmlns:a16="http://schemas.microsoft.com/office/drawing/2014/main" id="{04C4E6CE-5C41-27DE-F71E-6C876DE454DD}"/>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dirty="0"/>
              <a:t>Traffic Pollution</a:t>
            </a:r>
          </a:p>
        </p:txBody>
      </p:sp>
      <p:cxnSp>
        <p:nvCxnSpPr>
          <p:cNvPr id="22" name="Straight Connector 21">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8"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0"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2"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4"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6"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8"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pic>
        <p:nvPicPr>
          <p:cNvPr id="6" name="Picture 6">
            <a:extLst>
              <a:ext uri="{FF2B5EF4-FFF2-40B4-BE49-F238E27FC236}">
                <a16:creationId xmlns:a16="http://schemas.microsoft.com/office/drawing/2014/main" id="{A594B7FE-A0AD-CD18-C5E6-5B52FBED25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3605"/>
            <a:ext cx="1390758" cy="964395"/>
          </a:xfrm>
          <a:prstGeom prst="rect">
            <a:avLst/>
          </a:prstGeom>
        </p:spPr>
      </p:pic>
      <p:pic>
        <p:nvPicPr>
          <p:cNvPr id="7" name="Picture 10">
            <a:extLst>
              <a:ext uri="{FF2B5EF4-FFF2-40B4-BE49-F238E27FC236}">
                <a16:creationId xmlns:a16="http://schemas.microsoft.com/office/drawing/2014/main" id="{E5135BE5-529C-B27A-CA7E-E0D1CA8530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423" y="6339918"/>
            <a:ext cx="2693577" cy="565099"/>
          </a:xfrm>
          <a:prstGeom prst="rect">
            <a:avLst/>
          </a:prstGeom>
        </p:spPr>
      </p:pic>
    </p:spTree>
    <p:extLst>
      <p:ext uri="{BB962C8B-B14F-4D97-AF65-F5344CB8AC3E}">
        <p14:creationId xmlns:p14="http://schemas.microsoft.com/office/powerpoint/2010/main" val="2681645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pic>
        <p:nvPicPr>
          <p:cNvPr id="5" name="İçerik Yer Tutucusu 4" descr="çizgi film, giyim, kişi, şahıs, kırpıntı çizim içeren bir resim&#10;&#10;Açıklama otomatik olarak oluşturuldu">
            <a:extLst>
              <a:ext uri="{FF2B5EF4-FFF2-40B4-BE49-F238E27FC236}">
                <a16:creationId xmlns:a16="http://schemas.microsoft.com/office/drawing/2014/main" id="{69BCEBE2-563C-2E8F-1981-F0A925D1FAA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9091" t="20752" b="550"/>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Başlık 1">
            <a:extLst>
              <a:ext uri="{FF2B5EF4-FFF2-40B4-BE49-F238E27FC236}">
                <a16:creationId xmlns:a16="http://schemas.microsoft.com/office/drawing/2014/main" id="{8FCBCB6A-8B56-AE74-F70E-F5BA330D9370}"/>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dirty="0"/>
              <a:t>Save </a:t>
            </a:r>
            <a:r>
              <a:rPr lang="tr-TR" sz="4800" dirty="0"/>
              <a:t>t</a:t>
            </a:r>
            <a:r>
              <a:rPr lang="en-US" sz="4800" dirty="0"/>
              <a:t>he Environment</a:t>
            </a:r>
          </a:p>
        </p:txBody>
      </p:sp>
      <p:cxnSp>
        <p:nvCxnSpPr>
          <p:cNvPr id="22" name="Straight Connector 21">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8"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0"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2"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4"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6"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8"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pic>
        <p:nvPicPr>
          <p:cNvPr id="6" name="Picture 6">
            <a:extLst>
              <a:ext uri="{FF2B5EF4-FFF2-40B4-BE49-F238E27FC236}">
                <a16:creationId xmlns:a16="http://schemas.microsoft.com/office/drawing/2014/main" id="{37294368-B1CC-4EA3-8A62-A793632938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3605"/>
            <a:ext cx="1390758" cy="964395"/>
          </a:xfrm>
          <a:prstGeom prst="rect">
            <a:avLst/>
          </a:prstGeom>
        </p:spPr>
      </p:pic>
      <p:pic>
        <p:nvPicPr>
          <p:cNvPr id="7" name="Picture 10">
            <a:extLst>
              <a:ext uri="{FF2B5EF4-FFF2-40B4-BE49-F238E27FC236}">
                <a16:creationId xmlns:a16="http://schemas.microsoft.com/office/drawing/2014/main" id="{ECF2F792-1758-8FC4-BCAE-0FFFB3B091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423" y="6339918"/>
            <a:ext cx="2693577" cy="565099"/>
          </a:xfrm>
          <a:prstGeom prst="rect">
            <a:avLst/>
          </a:prstGeom>
        </p:spPr>
      </p:pic>
    </p:spTree>
    <p:extLst>
      <p:ext uri="{BB962C8B-B14F-4D97-AF65-F5344CB8AC3E}">
        <p14:creationId xmlns:p14="http://schemas.microsoft.com/office/powerpoint/2010/main" val="2055020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pic>
        <p:nvPicPr>
          <p:cNvPr id="5" name="İçerik Yer Tutucusu 4" descr="çizgi film, Animasyon, video oyunu yazılımı içeren bir resim&#10;&#10;Açıklama otomatik olarak oluşturuldu">
            <a:extLst>
              <a:ext uri="{FF2B5EF4-FFF2-40B4-BE49-F238E27FC236}">
                <a16:creationId xmlns:a16="http://schemas.microsoft.com/office/drawing/2014/main" id="{1A9C4A3A-2FD4-B679-F5CD-74E7D062831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9170" t="1899" r="15187"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Başlık 1">
            <a:extLst>
              <a:ext uri="{FF2B5EF4-FFF2-40B4-BE49-F238E27FC236}">
                <a16:creationId xmlns:a16="http://schemas.microsoft.com/office/drawing/2014/main" id="{DE0011EA-EFF3-F482-9562-9238E8534C6F}"/>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a:t>Clean Surroundings</a:t>
            </a:r>
          </a:p>
        </p:txBody>
      </p:sp>
      <p:cxnSp>
        <p:nvCxnSpPr>
          <p:cNvPr id="22" name="Straight Connector 21">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8"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0"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2"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4"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6"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8"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pic>
        <p:nvPicPr>
          <p:cNvPr id="6" name="Picture 6">
            <a:extLst>
              <a:ext uri="{FF2B5EF4-FFF2-40B4-BE49-F238E27FC236}">
                <a16:creationId xmlns:a16="http://schemas.microsoft.com/office/drawing/2014/main" id="{B62F75F7-05AC-BA89-E2E0-6E171AEB2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3605"/>
            <a:ext cx="1390758" cy="964395"/>
          </a:xfrm>
          <a:prstGeom prst="rect">
            <a:avLst/>
          </a:prstGeom>
        </p:spPr>
      </p:pic>
      <p:pic>
        <p:nvPicPr>
          <p:cNvPr id="7" name="Picture 10">
            <a:extLst>
              <a:ext uri="{FF2B5EF4-FFF2-40B4-BE49-F238E27FC236}">
                <a16:creationId xmlns:a16="http://schemas.microsoft.com/office/drawing/2014/main" id="{EB615787-0DFA-3326-030E-343A873C91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423" y="6339918"/>
            <a:ext cx="2693577" cy="565099"/>
          </a:xfrm>
          <a:prstGeom prst="rect">
            <a:avLst/>
          </a:prstGeom>
        </p:spPr>
      </p:pic>
    </p:spTree>
    <p:extLst>
      <p:ext uri="{BB962C8B-B14F-4D97-AF65-F5344CB8AC3E}">
        <p14:creationId xmlns:p14="http://schemas.microsoft.com/office/powerpoint/2010/main" val="2548240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pic>
        <p:nvPicPr>
          <p:cNvPr id="5" name="İçerik Yer Tutucusu 4" descr="çizim, giyim, çizgi film, ayakkabı içeren bir resim&#10;&#10;Açıklama otomatik olarak oluşturuldu">
            <a:extLst>
              <a:ext uri="{FF2B5EF4-FFF2-40B4-BE49-F238E27FC236}">
                <a16:creationId xmlns:a16="http://schemas.microsoft.com/office/drawing/2014/main" id="{3D01ABB4-3B74-0420-3AAB-900D9665CE1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9091" t="19360" b="1943"/>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Başlık 1">
            <a:extLst>
              <a:ext uri="{FF2B5EF4-FFF2-40B4-BE49-F238E27FC236}">
                <a16:creationId xmlns:a16="http://schemas.microsoft.com/office/drawing/2014/main" id="{19489D32-102A-B781-D6D6-E70E2E768D93}"/>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a:t>Plant Trees</a:t>
            </a:r>
          </a:p>
        </p:txBody>
      </p:sp>
      <p:cxnSp>
        <p:nvCxnSpPr>
          <p:cNvPr id="22" name="Straight Connector 21">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8"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0"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2"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4"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6"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8"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pic>
        <p:nvPicPr>
          <p:cNvPr id="6" name="Picture 6">
            <a:extLst>
              <a:ext uri="{FF2B5EF4-FFF2-40B4-BE49-F238E27FC236}">
                <a16:creationId xmlns:a16="http://schemas.microsoft.com/office/drawing/2014/main" id="{091F15B0-4238-05BA-F01B-FCF39267A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3605"/>
            <a:ext cx="1390758" cy="964395"/>
          </a:xfrm>
          <a:prstGeom prst="rect">
            <a:avLst/>
          </a:prstGeom>
        </p:spPr>
      </p:pic>
      <p:pic>
        <p:nvPicPr>
          <p:cNvPr id="7" name="Picture 10">
            <a:extLst>
              <a:ext uri="{FF2B5EF4-FFF2-40B4-BE49-F238E27FC236}">
                <a16:creationId xmlns:a16="http://schemas.microsoft.com/office/drawing/2014/main" id="{1E457ADD-3CB1-CF59-0D8E-A254F990A5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423" y="6339918"/>
            <a:ext cx="2693577" cy="565099"/>
          </a:xfrm>
          <a:prstGeom prst="rect">
            <a:avLst/>
          </a:prstGeom>
        </p:spPr>
      </p:pic>
    </p:spTree>
    <p:extLst>
      <p:ext uri="{BB962C8B-B14F-4D97-AF65-F5344CB8AC3E}">
        <p14:creationId xmlns:p14="http://schemas.microsoft.com/office/powerpoint/2010/main" val="3850530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pic>
        <p:nvPicPr>
          <p:cNvPr id="5" name="İçerik Yer Tutucusu 4" descr="giyim, gökyüzü, kişi, şahıs, oğlan içeren bir resim&#10;&#10;Açıklama otomatik olarak oluşturuldu">
            <a:extLst>
              <a:ext uri="{FF2B5EF4-FFF2-40B4-BE49-F238E27FC236}">
                <a16:creationId xmlns:a16="http://schemas.microsoft.com/office/drawing/2014/main" id="{00448F4A-62DC-E1CB-CA00-E9504E357BB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4661" t="9091" r="1524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Başlık 1">
            <a:extLst>
              <a:ext uri="{FF2B5EF4-FFF2-40B4-BE49-F238E27FC236}">
                <a16:creationId xmlns:a16="http://schemas.microsoft.com/office/drawing/2014/main" id="{7E382148-E283-C9BF-45FA-B3926326F9E3}"/>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dirty="0"/>
              <a:t>Pick Up Garbage</a:t>
            </a:r>
          </a:p>
        </p:txBody>
      </p:sp>
      <p:cxnSp>
        <p:nvCxnSpPr>
          <p:cNvPr id="22" name="Straight Connector 21">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8"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0"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2"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4"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6"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8"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pic>
        <p:nvPicPr>
          <p:cNvPr id="6" name="Picture 6">
            <a:extLst>
              <a:ext uri="{FF2B5EF4-FFF2-40B4-BE49-F238E27FC236}">
                <a16:creationId xmlns:a16="http://schemas.microsoft.com/office/drawing/2014/main" id="{FA44316B-1899-B72D-D530-8C8196A1D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3605"/>
            <a:ext cx="1390758" cy="964395"/>
          </a:xfrm>
          <a:prstGeom prst="rect">
            <a:avLst/>
          </a:prstGeom>
        </p:spPr>
      </p:pic>
      <p:pic>
        <p:nvPicPr>
          <p:cNvPr id="7" name="Picture 10">
            <a:extLst>
              <a:ext uri="{FF2B5EF4-FFF2-40B4-BE49-F238E27FC236}">
                <a16:creationId xmlns:a16="http://schemas.microsoft.com/office/drawing/2014/main" id="{EF04C90E-7747-95E8-5A6C-530B98BB27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8423" y="6339918"/>
            <a:ext cx="2693577" cy="565099"/>
          </a:xfrm>
          <a:prstGeom prst="rect">
            <a:avLst/>
          </a:prstGeom>
        </p:spPr>
      </p:pic>
    </p:spTree>
    <p:extLst>
      <p:ext uri="{BB962C8B-B14F-4D97-AF65-F5344CB8AC3E}">
        <p14:creationId xmlns:p14="http://schemas.microsoft.com/office/powerpoint/2010/main" val="1743673361"/>
      </p:ext>
    </p:extLst>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TM02900688[[fn=Model]]</Template>
  <TotalTime>27</TotalTime>
  <Words>105</Words>
  <Application>Microsoft Office PowerPoint</Application>
  <PresentationFormat>Geniş ekran</PresentationFormat>
  <Paragraphs>19</Paragraphs>
  <Slides>12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12</vt:i4>
      </vt:variant>
    </vt:vector>
  </HeadingPairs>
  <TitlesOfParts>
    <vt:vector size="17" baseType="lpstr">
      <vt:lpstr>Arial</vt:lpstr>
      <vt:lpstr>Calibri</vt:lpstr>
      <vt:lpstr>Trebuchet MS</vt:lpstr>
      <vt:lpstr>Wingdings 3</vt:lpstr>
      <vt:lpstr>Yüzeyler</vt:lpstr>
      <vt:lpstr>PowerPoint Sunusu</vt:lpstr>
      <vt:lpstr>Air Pollution </vt:lpstr>
      <vt:lpstr>Water Pollution </vt:lpstr>
      <vt:lpstr>Land Pollution </vt:lpstr>
      <vt:lpstr>Traffic Pollution</vt:lpstr>
      <vt:lpstr>Save the Environment</vt:lpstr>
      <vt:lpstr>Clean Surroundings</vt:lpstr>
      <vt:lpstr>Plant Trees</vt:lpstr>
      <vt:lpstr>Pick Up Garbage</vt:lpstr>
      <vt:lpstr>Recycle</vt:lpstr>
      <vt:lpstr>Healthy Planet</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Erkan Öztürk</dc:creator>
  <cp:lastModifiedBy>Erkan Öztürk</cp:lastModifiedBy>
  <cp:revision>1</cp:revision>
  <dcterms:created xsi:type="dcterms:W3CDTF">2024-07-25T19:05:25Z</dcterms:created>
  <dcterms:modified xsi:type="dcterms:W3CDTF">2024-07-25T19:32:25Z</dcterms:modified>
</cp:coreProperties>
</file>